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j3N/E8MHcPdQg9oXi66QGCCqTr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Octubre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